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1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38" r:id="rId21"/>
    <p:sldId id="511" r:id="rId22"/>
    <p:sldId id="512" r:id="rId23"/>
    <p:sldId id="540" r:id="rId24"/>
    <p:sldId id="539" r:id="rId25"/>
    <p:sldId id="513" r:id="rId26"/>
    <p:sldId id="514" r:id="rId27"/>
    <p:sldId id="515" r:id="rId28"/>
    <p:sldId id="52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270" r:id="rId47"/>
    <p:sldId id="558" r:id="rId48"/>
    <p:sldId id="559" r:id="rId49"/>
    <p:sldId id="560" r:id="rId50"/>
    <p:sldId id="561" r:id="rId51"/>
    <p:sldId id="562" r:id="rId52"/>
    <p:sldId id="588" r:id="rId53"/>
    <p:sldId id="589" r:id="rId54"/>
    <p:sldId id="590" r:id="rId55"/>
    <p:sldId id="591" r:id="rId56"/>
    <p:sldId id="563" r:id="rId57"/>
    <p:sldId id="564" r:id="rId58"/>
    <p:sldId id="565" r:id="rId59"/>
    <p:sldId id="566" r:id="rId60"/>
    <p:sldId id="592" r:id="rId61"/>
    <p:sldId id="593" r:id="rId62"/>
    <p:sldId id="594" r:id="rId63"/>
    <p:sldId id="595" r:id="rId64"/>
    <p:sldId id="596" r:id="rId65"/>
    <p:sldId id="567" r:id="rId66"/>
    <p:sldId id="568" r:id="rId67"/>
    <p:sldId id="569" r:id="rId68"/>
    <p:sldId id="570" r:id="rId69"/>
    <p:sldId id="571" r:id="rId70"/>
    <p:sldId id="572" r:id="rId71"/>
    <p:sldId id="281" r:id="rId72"/>
    <p:sldId id="582" r:id="rId73"/>
    <p:sldId id="583" r:id="rId74"/>
    <p:sldId id="584" r:id="rId75"/>
    <p:sldId id="585" r:id="rId76"/>
    <p:sldId id="586" r:id="rId77"/>
    <p:sldId id="587" r:id="rId78"/>
    <p:sldId id="304" r:id="rId79"/>
    <p:sldId id="325" r:id="rId80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748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362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524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86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52" y="5092849"/>
            <a:ext cx="7747820" cy="23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18" y="71394"/>
            <a:ext cx="8472172" cy="5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646" y="2794107"/>
            <a:ext cx="8048530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20112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174576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3847723" y="81072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055952" y="216183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8" y="369358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10266" y="3704167"/>
            <a:ext cx="863600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6013"/>
              </p:ext>
            </p:extLst>
          </p:nvPr>
        </p:nvGraphicFramePr>
        <p:xfrm>
          <a:off x="570782" y="3447521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1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2" y="925513"/>
            <a:ext cx="8277225" cy="3228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098" idx="1"/>
          </p:cNvCxnSpPr>
          <p:nvPr/>
        </p:nvCxnSpPr>
        <p:spPr>
          <a:xfrm flipH="1" flipV="1">
            <a:off x="2192867" y="2243667"/>
            <a:ext cx="1042985" cy="2963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38793">
            <a:off x="7970180" y="2161116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082"/>
              </p:ext>
            </p:extLst>
          </p:nvPr>
        </p:nvGraphicFramePr>
        <p:xfrm>
          <a:off x="2164602" y="376368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536677" y="239018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" y="3634085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3600" y="1092200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V="1">
            <a:off x="3637856" y="1422400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713845"/>
            <a:ext cx="6391275" cy="32289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5600" y="2624667"/>
            <a:ext cx="3073400" cy="170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074" idx="3"/>
            <a:endCxn id="4" idx="1"/>
          </p:cNvCxnSpPr>
          <p:nvPr/>
        </p:nvCxnSpPr>
        <p:spPr>
          <a:xfrm>
            <a:off x="6585216" y="2328333"/>
            <a:ext cx="1390384" cy="11472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18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9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7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7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67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940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5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6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8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5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63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61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0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4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9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715125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414366" y="4081018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15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51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2040</Words>
  <Application>Microsoft Office PowerPoint</Application>
  <PresentationFormat>와이드스크린</PresentationFormat>
  <Paragraphs>786</Paragraphs>
  <Slides>78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DejaVu Sans</vt:lpstr>
      <vt:lpstr>Noto Sans CJK JP</vt:lpstr>
      <vt:lpstr>나눔고딕</vt:lpstr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508-10</cp:lastModifiedBy>
  <cp:revision>83</cp:revision>
  <dcterms:created xsi:type="dcterms:W3CDTF">2020-02-04T14:16:01Z</dcterms:created>
  <dcterms:modified xsi:type="dcterms:W3CDTF">2020-02-20T09:17:11Z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